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0" r:id="rId11"/>
    <p:sldId id="264" r:id="rId12"/>
    <p:sldId id="265" r:id="rId13"/>
    <p:sldId id="266" r:id="rId14"/>
    <p:sldId id="267" r:id="rId15"/>
    <p:sldId id="268" r:id="rId16"/>
    <p:sldId id="269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7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6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5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2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8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2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9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3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55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7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93D7-789F-41E9-9ADB-D9BEC85F133A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663A-11FC-4F16-A35F-931E12E81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7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B433B1-F68A-4CF5-A702-B609EBCB7B80}"/>
              </a:ext>
            </a:extLst>
          </p:cNvPr>
          <p:cNvSpPr txBox="1"/>
          <p:nvPr/>
        </p:nvSpPr>
        <p:spPr>
          <a:xfrm>
            <a:off x="348369" y="2288587"/>
            <a:ext cx="8585284" cy="4223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Отчет Главы Краснохолмского муниципального округа по итогам работы за 2022 год и основных задачах работы администрации округа на 2023 год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19 апреля 2023 года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г. Красный Холм</a:t>
            </a:r>
          </a:p>
        </p:txBody>
      </p:sp>
    </p:spTree>
    <p:extLst>
      <p:ext uri="{BB962C8B-B14F-4D97-AF65-F5344CB8AC3E}">
        <p14:creationId xmlns:p14="http://schemas.microsoft.com/office/powerpoint/2010/main" val="27612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794293"/>
            <a:ext cx="8585284" cy="4641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chemeClr val="accent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на открытом воздухе, земля, дорога, путь&#10;&#10;Автоматически созданное описание">
            <a:extLst>
              <a:ext uri="{FF2B5EF4-FFF2-40B4-BE49-F238E27FC236}">
                <a16:creationId xmlns:a16="http://schemas.microsoft.com/office/drawing/2014/main" id="{CC97CF6B-6D33-4EB8-8590-DFA889643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7" y="1891206"/>
            <a:ext cx="3615546" cy="4820728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еб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6F185BF1-D56F-46F5-B4C2-F2C5C588A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59" y="1891206"/>
            <a:ext cx="3615546" cy="48207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0A697E-6B86-4961-99EB-E1EF46498277}"/>
              </a:ext>
            </a:extLst>
          </p:cNvPr>
          <p:cNvSpPr txBox="1"/>
          <p:nvPr/>
        </p:nvSpPr>
        <p:spPr>
          <a:xfrm>
            <a:off x="1798530" y="1060178"/>
            <a:ext cx="69227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ru-RU" sz="1400" b="1" i="0" u="none" strike="noStrike" baseline="0" dirty="0">
                <a:solidFill>
                  <a:srgbClr val="0070C0"/>
                </a:solidFill>
                <a:latin typeface="Tahoma" panose="020B0604030504040204" pitchFamily="34" charset="0"/>
              </a:rPr>
              <a:t>Капитальный ремонт дворовых территорий многоквартирных домов и проездов к дворовым территориям многоквартирных домов по адресу: г. Красный Холм, ул. Базарная, дом №№ 65, 63г д. 63в </a:t>
            </a:r>
          </a:p>
        </p:txBody>
      </p:sp>
    </p:spTree>
    <p:extLst>
      <p:ext uri="{BB962C8B-B14F-4D97-AF65-F5344CB8AC3E}">
        <p14:creationId xmlns:p14="http://schemas.microsoft.com/office/powerpoint/2010/main" val="276861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Спортивная площадка МБОУ «Краснохолмская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сош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 № 1»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Сельский спорт</a:t>
            </a:r>
          </a:p>
        </p:txBody>
      </p:sp>
      <p:pic>
        <p:nvPicPr>
          <p:cNvPr id="3" name="Рисунок 2" descr="Изображение выглядит как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CAAF1CE3-019B-4E74-9317-64CBA521B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3019245"/>
            <a:ext cx="4135666" cy="310515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на открытом воздухе, спорт, спортив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54B96FDC-82F4-4085-B887-A23A60076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76" y="3022649"/>
            <a:ext cx="4135666" cy="31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1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Точка роста МБОУ «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Хабоцкая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оош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»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</p:txBody>
      </p:sp>
      <p:pic>
        <p:nvPicPr>
          <p:cNvPr id="4" name="Рисунок 3" descr="Изображение выглядит как текст, человек, в помещени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4F70CE8-6438-481A-BBA6-99A85CB11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3096882"/>
            <a:ext cx="4128740" cy="309655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ноутбук, компьютер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64EE8B3F-EBF2-49EA-B096-150836838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02" y="3096882"/>
            <a:ext cx="4128740" cy="30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1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актового зала в МБОУ «Краснохолмская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сош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 № 1»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Программа «Школьный бюджет»</a:t>
            </a:r>
          </a:p>
        </p:txBody>
      </p:sp>
      <p:pic>
        <p:nvPicPr>
          <p:cNvPr id="3" name="Рисунок 2" descr="Изображение выглядит как пол, в помещении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F7D7A0E-B89B-473D-B73C-3E79E2FDF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3140016"/>
            <a:ext cx="4140679" cy="310550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тена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F1E9FC13-20FA-42E1-A7DD-DAAA825E6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17" y="2311881"/>
            <a:ext cx="2950233" cy="39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Строительство ФАП в с. Рачево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</p:txBody>
      </p:sp>
      <p:pic>
        <p:nvPicPr>
          <p:cNvPr id="4" name="Рисунок 3" descr="Изображение выглядит как небо, на открытом воздухе, трав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F7910A98-3504-48D9-8303-678846491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56" y="3191774"/>
            <a:ext cx="4042476" cy="303185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небо, на открытом воздухе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89A3D2F6-D939-4DC4-8C6B-4E5A25D97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9" y="3165894"/>
            <a:ext cx="4042475" cy="30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Завершено строительство </a:t>
            </a:r>
            <a:r>
              <a:rPr lang="ru-RU" sz="1800" b="1" dirty="0" err="1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внутрипоселкового</a:t>
            </a:r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газопровода по г. Красный Холм</a:t>
            </a:r>
          </a:p>
        </p:txBody>
      </p:sp>
      <p:pic>
        <p:nvPicPr>
          <p:cNvPr id="3" name="Рисунок 2" descr="Изображение выглядит как небо, на открытом воздухе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D1CC52DC-5DA0-4FE9-85B8-2AD201812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" y="2290216"/>
            <a:ext cx="3218731" cy="4291642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снег, на открытом воздухе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5611304-96B8-4E68-B5DD-02C08CCB8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95" y="2799387"/>
            <a:ext cx="5043294" cy="37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1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565423"/>
            <a:ext cx="8585284" cy="4869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Благоустройство Заречного парка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Участие в программе «Создание комфортной городской среды»</a:t>
            </a:r>
          </a:p>
        </p:txBody>
      </p:sp>
      <p:pic>
        <p:nvPicPr>
          <p:cNvPr id="4" name="Рисунок 3" descr="Изображение выглядит как трава, дерево, на открытом воздухе, пластик&#10;&#10;Автоматически созданное описание">
            <a:extLst>
              <a:ext uri="{FF2B5EF4-FFF2-40B4-BE49-F238E27FC236}">
                <a16:creationId xmlns:a16="http://schemas.microsoft.com/office/drawing/2014/main" id="{94A35F68-FE3B-4697-8479-D3D591D86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0" y="2356851"/>
            <a:ext cx="4394880" cy="4278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рево, на открытом воздухе, трав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47BE1F38-9C3E-45B2-81E7-74B40006B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39" y="4434336"/>
            <a:ext cx="3899127" cy="227890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дерево, на открытом воздухе, неб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3175BEE8-88DD-4379-A3DF-18D8CE866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39" y="1880312"/>
            <a:ext cx="3899127" cy="25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4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2290215"/>
            <a:ext cx="8585284" cy="4145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3"/>
            <a:ext cx="7066112" cy="111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Строительство детской игровой площадки в МБДОУ детский сад № 4 «Ласточка» в рамках программы «Развитие образования Тверской области на </a:t>
            </a:r>
            <a:r>
              <a:rPr lang="ru-RU" sz="1800" b="1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2019-2024 годы»  </a:t>
            </a:r>
            <a:endParaRPr lang="ru-RU" sz="1800" b="1" dirty="0">
              <a:solidFill>
                <a:schemeClr val="accent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текст, дерево, трав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736E775D-0D62-4195-9BC4-52F9E5516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1" y="2624190"/>
            <a:ext cx="4168201" cy="3128756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дерево, трава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4BE5ECBB-EEE8-4C0E-A3D8-91C776D6E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08" y="2624190"/>
            <a:ext cx="4168201" cy="31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Детская площадка д.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Мокрени</a:t>
            </a: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Реализация Программы поддержки местных инициатив</a:t>
            </a:r>
          </a:p>
        </p:txBody>
      </p:sp>
      <p:pic>
        <p:nvPicPr>
          <p:cNvPr id="4" name="Рисунок 3" descr="Изображение выглядит как на открытом воздухе, земля, небо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EBAFE646-9434-4B97-9BA4-1C143F0A4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3" y="2178170"/>
            <a:ext cx="3192852" cy="425713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дерево, на открытом воздухе, ребен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1526A62-1531-4C9B-8BFD-5CDDC3A8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86" y="2178170"/>
            <a:ext cx="3192852" cy="42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Детская площадка городской сквер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Реализация Программы поддержки местных инициатив</a:t>
            </a:r>
          </a:p>
        </p:txBody>
      </p:sp>
      <p:pic>
        <p:nvPicPr>
          <p:cNvPr id="3" name="Рисунок 2" descr="Изображение выглядит как дерево, человек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A31997B4-AC3F-4F3F-9945-A90F1D72E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8" y="2290216"/>
            <a:ext cx="3244611" cy="43261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человек, на открытом воздух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F41B94D-3959-4014-8E9E-E3CEFF294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83" y="2290216"/>
            <a:ext cx="3244612" cy="43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Строительство контейнерных площадок д. </a:t>
            </a:r>
            <a:r>
              <a:rPr lang="ru-RU" sz="18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Барбино</a:t>
            </a: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Реализация Программы поддержки местных инициатив</a:t>
            </a:r>
          </a:p>
        </p:txBody>
      </p:sp>
      <p:pic>
        <p:nvPicPr>
          <p:cNvPr id="11" name="Рисунок 10" descr="Изображение выглядит как дерево, на открытом воздухе, земля, пустой&#10;&#10;Автоматически созданное описание">
            <a:extLst>
              <a:ext uri="{FF2B5EF4-FFF2-40B4-BE49-F238E27FC236}">
                <a16:creationId xmlns:a16="http://schemas.microsoft.com/office/drawing/2014/main" id="{CE917AD6-585D-46F3-8562-A3F97FA15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30" y="2282116"/>
            <a:ext cx="5739444" cy="43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7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дороги пл. Карла Маркса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автомобильных дорог</a:t>
            </a:r>
          </a:p>
        </p:txBody>
      </p:sp>
      <p:pic>
        <p:nvPicPr>
          <p:cNvPr id="3" name="Рисунок 2" descr="Изображение выглядит как небо, дорога, на открытом воздухе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A00ED9BE-32BA-4FD1-9349-1FBB1A22A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2855343"/>
            <a:ext cx="4163246" cy="3122435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цена, дорога, путь, небо&#10;&#10;Автоматически созданное описание">
            <a:extLst>
              <a:ext uri="{FF2B5EF4-FFF2-40B4-BE49-F238E27FC236}">
                <a16:creationId xmlns:a16="http://schemas.microsoft.com/office/drawing/2014/main" id="{BA93F1FE-0599-400E-A0C1-4E37D1E1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5343"/>
            <a:ext cx="4163246" cy="31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0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дороги пер. Загородный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автомобильных дорог</a:t>
            </a:r>
          </a:p>
        </p:txBody>
      </p:sp>
      <p:pic>
        <p:nvPicPr>
          <p:cNvPr id="4" name="Рисунок 3" descr="Изображение выглядит как дерево, на открытом воздухе, дорога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C62FF4C7-6F6E-487F-9160-B9280A3A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5" y="2859381"/>
            <a:ext cx="4301705" cy="322627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а открытом воздухе, дорога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3DD9C65B-AF97-425D-A0F8-DE72DD5FA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60" y="2859382"/>
            <a:ext cx="4301705" cy="32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56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дороги ул. Коммунистическая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автомобильных дорог</a:t>
            </a:r>
          </a:p>
        </p:txBody>
      </p:sp>
      <p:pic>
        <p:nvPicPr>
          <p:cNvPr id="3" name="Рисунок 2" descr="Изображение выглядит как дорога, на открытом воздухе, дерев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9E64040E-664D-4783-A3A8-45680A77E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0" y="2490381"/>
            <a:ext cx="4145994" cy="31094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орога, на открытом воздухе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96E3D8BE-7DB1-4233-82D4-619236D6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7" y="2490381"/>
            <a:ext cx="4145994" cy="31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825625"/>
            <a:ext cx="8585284" cy="4609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Ремонт дороги ул. Заводская</a:t>
            </a: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46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автомобильных дорог</a:t>
            </a:r>
          </a:p>
        </p:txBody>
      </p:sp>
      <p:pic>
        <p:nvPicPr>
          <p:cNvPr id="4" name="Рисунок 3" descr="Изображение выглядит как текст, дерево, дорог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F2E6667A-F3BC-4BA5-A77B-11AB90AC5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8" y="2777707"/>
            <a:ext cx="4028536" cy="302140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дорога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752A6801-3AE7-470D-8D45-275369D4C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08" y="2777706"/>
            <a:ext cx="4094234" cy="30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12D6B1-2379-4C2A-91BB-DFD5AAC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30" y="180095"/>
            <a:ext cx="7066112" cy="9288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Краснохолмский муниципальный округ Тверской области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6ED329C-4026-45F1-9896-A72AE21E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58" y="1932317"/>
            <a:ext cx="8585284" cy="45029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AF159-17D1-48D9-B160-75B6082BE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" y="180095"/>
            <a:ext cx="988726" cy="1185162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AB588F8-9FB9-4D20-9DCB-29171E0F7FE1}"/>
              </a:ext>
            </a:extLst>
          </p:cNvPr>
          <p:cNvSpPr txBox="1">
            <a:spLocks/>
          </p:cNvSpPr>
          <p:nvPr/>
        </p:nvSpPr>
        <p:spPr>
          <a:xfrm>
            <a:off x="1798530" y="1105054"/>
            <a:ext cx="7066112" cy="723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Ремонт искусственного сооружения через р. </a:t>
            </a:r>
            <a:r>
              <a:rPr lang="ru-RU" sz="1800" b="1" dirty="0" err="1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Ламь</a:t>
            </a:r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на автодороге д. Васильки – д. </a:t>
            </a:r>
            <a:r>
              <a:rPr lang="ru-RU" sz="1800" b="1" dirty="0" err="1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Потешкино</a:t>
            </a:r>
            <a:r>
              <a:rPr lang="ru-RU" sz="1800" b="1" dirty="0">
                <a:solidFill>
                  <a:schemeClr val="accent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Краснохолмского муниципального округа Тверской области</a:t>
            </a:r>
          </a:p>
        </p:txBody>
      </p:sp>
      <p:pic>
        <p:nvPicPr>
          <p:cNvPr id="3" name="Рисунок 2" descr="Изображение выглядит как небо, на открытом воздухе, трава, железнодорожное полотно&#10;&#10;Автоматически созданное описание">
            <a:extLst>
              <a:ext uri="{FF2B5EF4-FFF2-40B4-BE49-F238E27FC236}">
                <a16:creationId xmlns:a16="http://schemas.microsoft.com/office/drawing/2014/main" id="{8011B44B-486C-42EB-8EBA-240D7A1D5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86" y="2021914"/>
            <a:ext cx="3520656" cy="4694208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ебо, на открытом воздухе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A03F39E4-50B6-4A96-B935-24C221398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" y="1983698"/>
            <a:ext cx="3520656" cy="46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467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1097</TotalTime>
  <Words>327</Words>
  <Application>Microsoft Office PowerPoint</Application>
  <PresentationFormat>Экран (4:3)</PresentationFormat>
  <Paragraphs>56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Bookman Old Style</vt:lpstr>
      <vt:lpstr>Calibri</vt:lpstr>
      <vt:lpstr>Calibri Light</vt:lpstr>
      <vt:lpstr>Tahoma</vt:lpstr>
      <vt:lpstr>Тема Office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  <vt:lpstr>Краснохолмский муниципальный округ Тверской области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Краснохолмский муниципальный округ Тверской области</dc:title>
  <dc:creator>Пользователь Windows</dc:creator>
  <cp:lastModifiedBy>Пользователь Windows</cp:lastModifiedBy>
  <cp:revision>5</cp:revision>
  <dcterms:created xsi:type="dcterms:W3CDTF">2023-04-06T12:28:52Z</dcterms:created>
  <dcterms:modified xsi:type="dcterms:W3CDTF">2023-04-19T06:08:27Z</dcterms:modified>
</cp:coreProperties>
</file>